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3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E06658-6A4E-430D-B126-BC05FC2B951B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AD19B8-DFB0-47AD-B738-4019490104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3980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47F8E6-6267-4FA6-956C-F202E9422059}" type="slidenum">
              <a:rPr lang="ru-RU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129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31956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4F3199-62D6-4BC8-A920-DE92AE7728E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377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7DC11-F992-4A71-A5BE-34D36BC1F48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508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3A1FFB-BE8F-470D-9B75-A02F91C7EEA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746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fld id="{3176C9C6-C07C-4C4F-89AD-BFF274001E3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469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9C18E8-D67C-493D-97D2-B4CA21C1630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3574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E28344-5389-4CE3-A1E2-5EAC7F909DB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269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1AD81C-4057-497E-83B2-80BB147EAB1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615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422B6A-9634-4B79-81FD-E741B0BA390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824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F408BA-5D30-493E-A491-9C46BBBB2CF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622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56CA7D-3397-4467-9BDB-DDFA3449D81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6152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C15839-58B3-430F-8C28-3E1D084F0BF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713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22B363-E902-4561-96C8-9D00538443B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076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739DFD-F524-4B04-B3A9-0F122877C6F5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524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0" y="2357430"/>
            <a:ext cx="9144000" cy="2583738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ru-RU" b="1" dirty="0">
                <a:solidFill>
                  <a:schemeClr val="accent2"/>
                </a:solidFill>
              </a:rPr>
              <a:t>Управление стоимостью компании</a:t>
            </a:r>
            <a:br>
              <a:rPr lang="ru-RU" b="1" dirty="0">
                <a:solidFill>
                  <a:schemeClr val="accent2"/>
                </a:solidFill>
              </a:rPr>
            </a:br>
            <a:r>
              <a:rPr lang="ru-RU" sz="3000" b="1" dirty="0">
                <a:solidFill>
                  <a:schemeClr val="accent2"/>
                </a:solidFill>
              </a:rPr>
              <a:t>Часть 4 - </a:t>
            </a:r>
            <a:r>
              <a:rPr lang="ru-RU" sz="2800" b="1" dirty="0">
                <a:solidFill>
                  <a:schemeClr val="accent2"/>
                </a:solidFill>
              </a:rPr>
              <a:t>Концепция управления стоимостью компании</a:t>
            </a:r>
            <a:endParaRPr lang="ru-RU" sz="3000" b="1" dirty="0">
              <a:solidFill>
                <a:schemeClr val="accent2"/>
              </a:solidFill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27648" y="6237312"/>
            <a:ext cx="6429420" cy="504056"/>
          </a:xfrm>
        </p:spPr>
        <p:txBody>
          <a:bodyPr/>
          <a:lstStyle/>
          <a:p>
            <a:pPr lvl="0" eaLnBrk="1" hangingPunct="1"/>
            <a:r>
              <a:rPr lang="ru-RU" sz="1800" dirty="0">
                <a:solidFill>
                  <a:schemeClr val="accent2"/>
                </a:solidFill>
              </a:rPr>
              <a:t>Москва, 2020/2021</a:t>
            </a:r>
          </a:p>
        </p:txBody>
      </p:sp>
      <p:pic>
        <p:nvPicPr>
          <p:cNvPr id="6" name="Picture 2" descr="http://mirbis.ru/bitrix/templates/mirbis/images/logo.png">
            <a:extLst>
              <a:ext uri="{FF2B5EF4-FFF2-40B4-BE49-F238E27FC236}">
                <a16:creationId xmlns:a16="http://schemas.microsoft.com/office/drawing/2014/main" xmlns="" id="{6AB6835D-5971-45A8-8DF5-3A2DCC6276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2600" y="21663"/>
            <a:ext cx="177165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3">
            <a:extLst>
              <a:ext uri="{FF2B5EF4-FFF2-40B4-BE49-F238E27FC236}">
                <a16:creationId xmlns:a16="http://schemas.microsoft.com/office/drawing/2014/main" xmlns="" id="{5FBEF810-CF4A-4782-8674-587B902C4B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3672" y="0"/>
            <a:ext cx="7524328" cy="683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000" kern="0" dirty="0">
                <a:solidFill>
                  <a:srgbClr val="333399"/>
                </a:solidFill>
              </a:rPr>
              <a:t>Московская международная высшая школа бизнеса </a:t>
            </a:r>
            <a:r>
              <a:rPr lang="ru-RU" sz="2000" kern="0" dirty="0" err="1">
                <a:solidFill>
                  <a:srgbClr val="333399"/>
                </a:solidFill>
              </a:rPr>
              <a:t>МИРБИС</a:t>
            </a:r>
            <a:endParaRPr lang="ru-RU" sz="2000" kern="0" dirty="0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153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246" name="Rectangle 6"/>
          <p:cNvSpPr>
            <a:spLocks noGrp="1" noChangeArrowheads="1"/>
          </p:cNvSpPr>
          <p:nvPr>
            <p:ph type="title"/>
          </p:nvPr>
        </p:nvSpPr>
        <p:spPr>
          <a:xfrm>
            <a:off x="1524000" y="188640"/>
            <a:ext cx="9144000" cy="709612"/>
          </a:xfrm>
          <a:noFill/>
          <a:ln/>
        </p:spPr>
        <p:txBody>
          <a:bodyPr>
            <a:normAutofit/>
          </a:bodyPr>
          <a:lstStyle/>
          <a:p>
            <a:r>
              <a:rPr lang="ru-RU" altLang="ja-JP" sz="2400" b="1" dirty="0">
                <a:solidFill>
                  <a:srgbClr val="333399"/>
                </a:solidFill>
                <a:latin typeface="Arial Black" pitchFamily="34" charset="0"/>
              </a:rPr>
              <a:t>Вопросы/Задания (тема 4)</a:t>
            </a:r>
          </a:p>
        </p:txBody>
      </p:sp>
      <p:sp>
        <p:nvSpPr>
          <p:cNvPr id="116224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0" y="1124744"/>
            <a:ext cx="9144000" cy="3363998"/>
          </a:xfrm>
          <a:noFill/>
          <a:ln/>
        </p:spPr>
        <p:txBody>
          <a:bodyPr wrap="square">
            <a:spAutoFit/>
          </a:bodyPr>
          <a:lstStyle/>
          <a:p>
            <a:pPr defTabSz="762000">
              <a:spcBef>
                <a:spcPct val="30000"/>
              </a:spcBef>
              <a:buFont typeface="Wingdings" pitchFamily="2" charset="2"/>
              <a:buAutoNum type="arabicPeriod"/>
            </a:pPr>
            <a:r>
              <a:rPr lang="ru-RU" sz="1800" b="1" dirty="0">
                <a:solidFill>
                  <a:schemeClr val="tx2"/>
                </a:solidFill>
                <a:cs typeface="Arial" charset="0"/>
              </a:rPr>
              <a:t>Выберите компанию.</a:t>
            </a:r>
          </a:p>
          <a:p>
            <a:pPr defTabSz="762000">
              <a:spcBef>
                <a:spcPct val="30000"/>
              </a:spcBef>
              <a:buFont typeface="Wingdings" pitchFamily="2" charset="2"/>
              <a:buAutoNum type="arabicPeriod"/>
            </a:pPr>
            <a:r>
              <a:rPr lang="ru-RU" sz="1800" b="1" dirty="0">
                <a:solidFill>
                  <a:schemeClr val="tx2"/>
                </a:solidFill>
                <a:cs typeface="Arial" charset="0"/>
              </a:rPr>
              <a:t>Представьте обоснование факторов (не менее 3-х), влияющие на стоимость выбранной компании.</a:t>
            </a:r>
          </a:p>
          <a:p>
            <a:pPr defTabSz="762000">
              <a:spcBef>
                <a:spcPct val="30000"/>
              </a:spcBef>
              <a:buFont typeface="Wingdings" pitchFamily="2" charset="2"/>
              <a:buAutoNum type="arabicPeriod"/>
            </a:pPr>
            <a:r>
              <a:rPr lang="ru-RU" sz="1800" b="1" dirty="0">
                <a:solidFill>
                  <a:schemeClr val="tx2"/>
                </a:solidFill>
                <a:cs typeface="Arial" charset="0"/>
              </a:rPr>
              <a:t>Предложите инструменты (не менее 3-х), увеличивающие/снижающие выручку/расходы компании.</a:t>
            </a:r>
          </a:p>
          <a:p>
            <a:pPr defTabSz="762000">
              <a:spcBef>
                <a:spcPct val="30000"/>
              </a:spcBef>
              <a:buFont typeface="Wingdings" pitchFamily="2" charset="2"/>
              <a:buAutoNum type="arabicPeriod"/>
            </a:pPr>
            <a:r>
              <a:rPr lang="ru-RU" sz="1800" b="1" dirty="0">
                <a:solidFill>
                  <a:schemeClr val="tx2"/>
                </a:solidFill>
                <a:cs typeface="Arial" charset="0"/>
              </a:rPr>
              <a:t>Драйверы стоимости = перечислите их.</a:t>
            </a:r>
          </a:p>
          <a:p>
            <a:pPr marL="0" indent="0" defTabSz="762000">
              <a:spcBef>
                <a:spcPct val="30000"/>
              </a:spcBef>
              <a:buNone/>
            </a:pPr>
            <a:endParaRPr lang="ru-RU" sz="1800" b="1" dirty="0">
              <a:solidFill>
                <a:schemeClr val="tx2"/>
              </a:solidFill>
              <a:cs typeface="Arial" charset="0"/>
            </a:endParaRPr>
          </a:p>
          <a:p>
            <a:pPr marL="0" indent="0" defTabSz="762000">
              <a:spcBef>
                <a:spcPct val="30000"/>
              </a:spcBef>
              <a:buNone/>
            </a:pPr>
            <a:endParaRPr lang="ru-RU" sz="1800" b="1" dirty="0">
              <a:solidFill>
                <a:schemeClr val="tx2"/>
              </a:solidFill>
              <a:cs typeface="Arial" charset="0"/>
            </a:endParaRPr>
          </a:p>
          <a:p>
            <a:pPr marL="0" indent="0" defTabSz="762000">
              <a:spcBef>
                <a:spcPct val="30000"/>
              </a:spcBef>
              <a:buNone/>
            </a:pPr>
            <a:endParaRPr lang="ru-RU" sz="1800" b="1" dirty="0">
              <a:solidFill>
                <a:schemeClr val="tx2"/>
              </a:solidFill>
              <a:cs typeface="Arial" charset="0"/>
            </a:endParaRPr>
          </a:p>
          <a:p>
            <a:pPr defTabSz="762000">
              <a:spcBef>
                <a:spcPct val="30000"/>
              </a:spcBef>
              <a:buFont typeface="Wingdings" pitchFamily="2" charset="2"/>
              <a:buAutoNum type="arabicPeriod"/>
            </a:pPr>
            <a:endParaRPr lang="ru-RU" sz="1400" b="1" dirty="0">
              <a:solidFill>
                <a:schemeClr val="tx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1624854"/>
      </p:ext>
    </p:extLst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</Words>
  <Application>Microsoft Office PowerPoint</Application>
  <PresentationFormat>Широкоэкранный</PresentationFormat>
  <Paragraphs>11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Arial Black</vt:lpstr>
      <vt:lpstr>Calibri</vt:lpstr>
      <vt:lpstr>Wingdings</vt:lpstr>
      <vt:lpstr>Оформление по умолчанию</vt:lpstr>
      <vt:lpstr>Управление стоимостью компании Часть 4 - Концепция управления стоимостью компании</vt:lpstr>
      <vt:lpstr>Вопросы/Задания (тема 4)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Управление стоимостью компании Часть 4 - Концепция управления стоимостью компании</dc:title>
  <dc:creator>Анохина Анастасия Владимировна</dc:creator>
  <cp:lastModifiedBy>Анохина Анастасия Владимировна</cp:lastModifiedBy>
  <cp:revision>1</cp:revision>
  <dcterms:created xsi:type="dcterms:W3CDTF">2020-10-21T08:19:19Z</dcterms:created>
  <dcterms:modified xsi:type="dcterms:W3CDTF">2020-10-21T08:19:31Z</dcterms:modified>
</cp:coreProperties>
</file>